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74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D0"/>
    <a:srgbClr val="141414"/>
    <a:srgbClr val="182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5"/>
    <p:restoredTop sz="86395"/>
  </p:normalViewPr>
  <p:slideViewPr>
    <p:cSldViewPr snapToGrid="0" snapToObjects="1" showGuides="1">
      <p:cViewPr varScale="1">
        <p:scale>
          <a:sx n="52" d="100"/>
          <a:sy n="52" d="100"/>
        </p:scale>
        <p:origin x="1056" y="22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08" d="100"/>
          <a:sy n="108" d="100"/>
        </p:scale>
        <p:origin x="3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3F-E944-BD4C-D13E185427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3F-E944-BD4C-D13E185427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3F-E944-BD4C-D13E185427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3F-E944-BD4C-D13E1854278F}"/>
              </c:ext>
            </c:extLst>
          </c:dPt>
          <c:cat>
            <c:strRef>
              <c:f>Arkusz1!$A$2:$A$5</c:f>
              <c:strCache>
                <c:ptCount val="4"/>
                <c:pt idx="0">
                  <c:v>1. kwartał</c:v>
                </c:pt>
                <c:pt idx="1">
                  <c:v>2. kwartał</c:v>
                </c:pt>
                <c:pt idx="2">
                  <c:v>3. kwartał</c:v>
                </c:pt>
                <c:pt idx="3">
                  <c:v>4. kwartał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6D-A442-9F4C-EF6B4A7D2D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Kategoria 1</c:v>
                </c:pt>
                <c:pt idx="1">
                  <c:v>Kategoria 2</c:v>
                </c:pt>
                <c:pt idx="2">
                  <c:v>Kategoria 3</c:v>
                </c:pt>
                <c:pt idx="3">
                  <c:v>Kategoria 4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28-A14D-BF62-D23D610C4836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Kategoria 1</c:v>
                </c:pt>
                <c:pt idx="1">
                  <c:v>Kategoria 2</c:v>
                </c:pt>
                <c:pt idx="2">
                  <c:v>Kategoria 3</c:v>
                </c:pt>
                <c:pt idx="3">
                  <c:v>Kategoria 4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28-A14D-BF62-D23D610C4836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Kategoria 1</c:v>
                </c:pt>
                <c:pt idx="1">
                  <c:v>Kategoria 2</c:v>
                </c:pt>
                <c:pt idx="2">
                  <c:v>Kategoria 3</c:v>
                </c:pt>
                <c:pt idx="3">
                  <c:v>Kategoria 4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28-A14D-BF62-D23D610C4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4746208"/>
        <c:axId val="875486240"/>
      </c:barChart>
      <c:catAx>
        <c:axId val="129474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75486240"/>
        <c:crosses val="autoZero"/>
        <c:auto val="1"/>
        <c:lblAlgn val="ctr"/>
        <c:lblOffset val="100"/>
        <c:noMultiLvlLbl val="0"/>
      </c:catAx>
      <c:valAx>
        <c:axId val="87548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9474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AE377DD-1E83-084C-802D-5B1CC6A6C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3E862B4-C456-B549-B10A-99628B612B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D28BED6-0653-FE4F-950D-A71DA31908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795B1-98E2-F645-A68F-239B4C8DE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5998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5E8C7-B178-B64C-AFE5-5E7EE2C46EFA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84160-DAF8-224C-9008-C202FD085C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36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84160-DAF8-224C-9008-C202FD085C1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370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84160-DAF8-224C-9008-C202FD085C1B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82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solidFill>
          <a:srgbClr val="004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87623172-2130-CC45-8067-B0A4E9818BEC}"/>
              </a:ext>
            </a:extLst>
          </p:cNvPr>
          <p:cNvSpPr/>
          <p:nvPr userDrawn="1"/>
        </p:nvSpPr>
        <p:spPr>
          <a:xfrm>
            <a:off x="19236871" y="11471274"/>
            <a:ext cx="4750889" cy="17875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0061" y="6550411"/>
            <a:ext cx="10608587" cy="4044107"/>
          </a:xfrm>
        </p:spPr>
        <p:txBody>
          <a:bodyPr anchor="t">
            <a:normAutofit/>
          </a:bodyPr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Tutuł</a:t>
            </a:r>
            <a:r>
              <a:rPr lang="pl-PL" dirty="0"/>
              <a:t> prezentacji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47530" y="11471274"/>
            <a:ext cx="3311118" cy="1250948"/>
          </a:xfrm>
        </p:spPr>
        <p:txBody>
          <a:bodyPr anchor="b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3" indent="0" algn="ctr">
              <a:buNone/>
              <a:defRPr sz="3200"/>
            </a:lvl9pPr>
          </a:lstStyle>
          <a:p>
            <a:r>
              <a:rPr lang="pl-PL" dirty="0"/>
              <a:t>25.05.2021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534FDB1-C0A5-1841-ACB6-49528F0F4767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12222036" y="0"/>
            <a:ext cx="12160377" cy="13716000"/>
          </a:xfrm>
          <a:solidFill>
            <a:schemeClr val="bg1">
              <a:alpha val="50000"/>
            </a:schemeClr>
          </a:solidFill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19B250D-2056-D94A-860C-88282A54EECD}"/>
              </a:ext>
            </a:extLst>
          </p:cNvPr>
          <p:cNvSpPr txBox="1">
            <a:spLocks/>
          </p:cNvSpPr>
          <p:nvPr userDrawn="1"/>
        </p:nvSpPr>
        <p:spPr>
          <a:xfrm>
            <a:off x="950259" y="11471274"/>
            <a:ext cx="4823012" cy="1250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41D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/>
              <a:t>www.ug.edu.pl</a:t>
            </a:r>
            <a:endParaRPr lang="en-US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5A44B30-7C4E-E74F-A4FE-6790B7E6E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262" y="1025524"/>
            <a:ext cx="5515363" cy="2258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1514F7F-1338-8948-80A0-B6DDC20592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222036" y="10245226"/>
            <a:ext cx="12160377" cy="3470774"/>
          </a:xfrm>
          <a:prstGeom prst="rect">
            <a:avLst/>
          </a:prstGeom>
        </p:spPr>
      </p:pic>
      <p:sp>
        <p:nvSpPr>
          <p:cNvPr id="15" name="Symbol zastępczy obrazu 14">
            <a:extLst>
              <a:ext uri="{FF2B5EF4-FFF2-40B4-BE49-F238E27FC236}">
                <a16:creationId xmlns:a16="http://schemas.microsoft.com/office/drawing/2014/main" id="{A0900B14-FCD2-E549-9190-A305633911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222163" y="10246517"/>
            <a:ext cx="12160250" cy="346948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9A1551E-A039-164D-B0EE-27B0A24D69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9325" y="5467736"/>
            <a:ext cx="10609263" cy="1082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Imię Nazwisko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08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2 zdjęc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E46ED036-9A6D-5947-BA72-321D0F1DE9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9113" y="6350"/>
            <a:ext cx="13703300" cy="137033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FC093F6-FC83-0A46-AAE1-E01F5A133CB3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18296571" y="-13304"/>
            <a:ext cx="6085842" cy="6864377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4EE8035-075B-3247-8B51-BD2FA49C2120}"/>
              </a:ext>
            </a:extLst>
          </p:cNvPr>
          <p:cNvSpPr>
            <a:spLocks noGrp="1" noChangeAspect="1"/>
          </p:cNvSpPr>
          <p:nvPr>
            <p:ph type="pic" idx="20"/>
          </p:nvPr>
        </p:nvSpPr>
        <p:spPr>
          <a:xfrm>
            <a:off x="12210729" y="6858000"/>
            <a:ext cx="6085842" cy="6864377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A762FED8-2F70-B441-A2CE-B88F2CC000C7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2E596C17-8C19-9A4F-A574-E0C58BD3C67A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ymbol zastępczy tekstu 5">
            <a:extLst>
              <a:ext uri="{FF2B5EF4-FFF2-40B4-BE49-F238E27FC236}">
                <a16:creationId xmlns:a16="http://schemas.microsoft.com/office/drawing/2014/main" id="{28BBC3BF-230E-1248-A6A9-49A06294A1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8637602" cy="16500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28" name="Symbol zastępczy tekstu 15">
            <a:extLst>
              <a:ext uri="{FF2B5EF4-FFF2-40B4-BE49-F238E27FC236}">
                <a16:creationId xmlns:a16="http://schemas.microsoft.com/office/drawing/2014/main" id="{FA8A94D3-BFFF-7D4A-B6C3-6CB034BF3C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1362075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29" name="Symbol zastępczy tekstu 17">
            <a:extLst>
              <a:ext uri="{FF2B5EF4-FFF2-40B4-BE49-F238E27FC236}">
                <a16:creationId xmlns:a16="http://schemas.microsoft.com/office/drawing/2014/main" id="{B0245A80-C03D-464C-8AB1-837B072A98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89239" y="7375525"/>
            <a:ext cx="8609801" cy="973345"/>
          </a:xfrm>
        </p:spPr>
        <p:txBody>
          <a:bodyPr>
            <a:normAutofit/>
          </a:bodyPr>
          <a:lstStyle>
            <a:lvl1pPr marL="457200" indent="-457200">
              <a:buClr>
                <a:schemeClr val="tx2"/>
              </a:buClr>
              <a:buFont typeface="Wingdings" pitchFamily="2" charset="2"/>
              <a:buChar char="§"/>
              <a:defRPr sz="3200" b="0"/>
            </a:lvl1pPr>
            <a:lvl2pPr marL="1371554" indent="-457200">
              <a:buClr>
                <a:srgbClr val="0041D0"/>
              </a:buClr>
              <a:buFont typeface="Wingdings" pitchFamily="2" charset="2"/>
              <a:buChar char="§"/>
              <a:defRPr/>
            </a:lvl2pPr>
          </a:lstStyle>
          <a:p>
            <a:pPr lvl="0"/>
            <a:r>
              <a:rPr lang="pl-PL" dirty="0" err="1"/>
              <a:t>Punktrory</a:t>
            </a:r>
            <a:endParaRPr lang="pl-PL" dirty="0"/>
          </a:p>
        </p:txBody>
      </p:sp>
      <p:sp>
        <p:nvSpPr>
          <p:cNvPr id="30" name="Symbol zastępczy tekstu 20">
            <a:extLst>
              <a:ext uri="{FF2B5EF4-FFF2-40B4-BE49-F238E27FC236}">
                <a16:creationId xmlns:a16="http://schemas.microsoft.com/office/drawing/2014/main" id="{8C270555-02D9-BD4F-85B6-037B33A642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9238" y="8885238"/>
            <a:ext cx="8609801" cy="1630362"/>
          </a:xfrm>
        </p:spPr>
        <p:txBody>
          <a:bodyPr>
            <a:normAutofit/>
          </a:bodyPr>
          <a:lstStyle>
            <a:lvl1pPr marL="742950" indent="-742950">
              <a:buClr>
                <a:srgbClr val="0041D0"/>
              </a:buClr>
              <a:buFont typeface="+mj-lt"/>
              <a:buAutoNum type="arabicPeriod"/>
              <a:defRPr sz="3200" b="0"/>
            </a:lvl1pPr>
          </a:lstStyle>
          <a:p>
            <a:pPr lvl="0"/>
            <a:r>
              <a:rPr lang="pl-PL" dirty="0"/>
              <a:t>Numerowanie</a:t>
            </a:r>
          </a:p>
        </p:txBody>
      </p:sp>
    </p:spTree>
    <p:extLst>
      <p:ext uri="{BB962C8B-B14F-4D97-AF65-F5344CB8AC3E}">
        <p14:creationId xmlns:p14="http://schemas.microsoft.com/office/powerpoint/2010/main" val="38323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3 zdję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3BCACAC-5A3A-3F4B-AE2F-55EF7C5AE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16554" y="1838234"/>
            <a:ext cx="9165859" cy="1003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4EE8035-075B-3247-8B51-BD2FA49C2120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12198913" y="9144001"/>
            <a:ext cx="6085842" cy="457200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55787D8-64D6-3A40-B3AF-8036AF6C743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18284755" y="4572000"/>
            <a:ext cx="6085842" cy="457200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34EC946-FDED-BB43-89BF-D81D51515909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12190413" y="0"/>
            <a:ext cx="6085842" cy="457200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2" name="Symbol zastępczy tekstu 5">
            <a:extLst>
              <a:ext uri="{FF2B5EF4-FFF2-40B4-BE49-F238E27FC236}">
                <a16:creationId xmlns:a16="http://schemas.microsoft.com/office/drawing/2014/main" id="{FD46247B-2762-6749-8CD3-F606CCEFD2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8637602" cy="16500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3" name="Symbol zastępczy tekstu 15">
            <a:extLst>
              <a:ext uri="{FF2B5EF4-FFF2-40B4-BE49-F238E27FC236}">
                <a16:creationId xmlns:a16="http://schemas.microsoft.com/office/drawing/2014/main" id="{48A7C55A-61E3-5047-8C43-BFCA29F01B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1362075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14" name="Symbol zastępczy tekstu 17">
            <a:extLst>
              <a:ext uri="{FF2B5EF4-FFF2-40B4-BE49-F238E27FC236}">
                <a16:creationId xmlns:a16="http://schemas.microsoft.com/office/drawing/2014/main" id="{F6089BB1-2ACC-7D4B-8F24-EFF58BA658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89239" y="7375525"/>
            <a:ext cx="8609801" cy="973345"/>
          </a:xfrm>
        </p:spPr>
        <p:txBody>
          <a:bodyPr>
            <a:normAutofit/>
          </a:bodyPr>
          <a:lstStyle>
            <a:lvl1pPr marL="457200" indent="-457200">
              <a:buClr>
                <a:schemeClr val="tx2"/>
              </a:buClr>
              <a:buFont typeface="Wingdings" pitchFamily="2" charset="2"/>
              <a:buChar char="§"/>
              <a:defRPr sz="3200" b="0"/>
            </a:lvl1pPr>
            <a:lvl2pPr marL="1371554" indent="-457200">
              <a:buClr>
                <a:srgbClr val="0041D0"/>
              </a:buClr>
              <a:buFont typeface="Wingdings" pitchFamily="2" charset="2"/>
              <a:buChar char="§"/>
              <a:defRPr/>
            </a:lvl2pPr>
          </a:lstStyle>
          <a:p>
            <a:pPr lvl="0"/>
            <a:r>
              <a:rPr lang="pl-PL" dirty="0" err="1"/>
              <a:t>Punktrory</a:t>
            </a:r>
            <a:endParaRPr lang="pl-PL" dirty="0"/>
          </a:p>
        </p:txBody>
      </p:sp>
      <p:sp>
        <p:nvSpPr>
          <p:cNvPr id="15" name="Symbol zastępczy tekstu 20">
            <a:extLst>
              <a:ext uri="{FF2B5EF4-FFF2-40B4-BE49-F238E27FC236}">
                <a16:creationId xmlns:a16="http://schemas.microsoft.com/office/drawing/2014/main" id="{C68A0052-C78D-0042-ADB7-36E14E8371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9238" y="8885238"/>
            <a:ext cx="8609801" cy="1630362"/>
          </a:xfrm>
        </p:spPr>
        <p:txBody>
          <a:bodyPr>
            <a:normAutofit/>
          </a:bodyPr>
          <a:lstStyle>
            <a:lvl1pPr marL="742950" indent="-742950">
              <a:buClr>
                <a:srgbClr val="0041D0"/>
              </a:buClr>
              <a:buFont typeface="+mj-lt"/>
              <a:buAutoNum type="arabicPeriod"/>
              <a:defRPr sz="3200" b="0"/>
            </a:lvl1pPr>
          </a:lstStyle>
          <a:p>
            <a:pPr lvl="0"/>
            <a:r>
              <a:rPr lang="pl-PL" dirty="0"/>
              <a:t>Numerowanie</a:t>
            </a:r>
          </a:p>
        </p:txBody>
      </p:sp>
    </p:spTree>
    <p:extLst>
      <p:ext uri="{BB962C8B-B14F-4D97-AF65-F5344CB8AC3E}">
        <p14:creationId xmlns:p14="http://schemas.microsoft.com/office/powerpoint/2010/main" val="840593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djecie_panoramicz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7D5B73D0-5340-3243-A876-65C3738121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9575" y="0"/>
            <a:ext cx="1635284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55787D8-64D6-3A40-B3AF-8036AF6C743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819402" y="3473451"/>
            <a:ext cx="21551195" cy="857787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A237CBBB-74F6-144F-8A8A-E3116248F773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310A715-558E-4945-9FB6-2493F0B4ECF1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45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e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17A1DFA-23DE-A541-AD5E-8652EC0FA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9203" y="0"/>
            <a:ext cx="12953211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55787D8-64D6-3A40-B3AF-8036AF6C743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819401" y="3473451"/>
            <a:ext cx="10595284" cy="857787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8D1560D-C414-3645-9ADB-E4246296F2A8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13787128" y="3473451"/>
            <a:ext cx="10595285" cy="857787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349B6353-05C9-1F40-A8F3-71969FFD0C82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8F768B4-AF4D-5242-8585-E63A8B99F7CD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570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zdje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17A1DFA-23DE-A541-AD5E-8652EC0FA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44800" y="0"/>
            <a:ext cx="8837614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55787D8-64D6-3A40-B3AF-8036AF6C743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819403" y="3473451"/>
            <a:ext cx="6886726" cy="857787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8D1560D-C414-3645-9ADB-E4246296F2A8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10073405" y="3473451"/>
            <a:ext cx="6970866" cy="857787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349B6353-05C9-1F40-A8F3-71969FFD0C82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8F768B4-AF4D-5242-8585-E63A8B99F7CD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15DFD21-E742-2944-AB17-9DCF6CE6142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17411547" y="3473451"/>
            <a:ext cx="6970866" cy="857787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CA1A2B0-3918-434A-952D-0B729D57BFA2}"/>
              </a:ext>
            </a:extLst>
          </p:cNvPr>
          <p:cNvSpPr/>
          <p:nvPr userDrawn="1"/>
        </p:nvSpPr>
        <p:spPr>
          <a:xfrm>
            <a:off x="17037099" y="-1664677"/>
            <a:ext cx="372442" cy="372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554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e_panoramicznie+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55079C82-8358-4D4D-992F-3AF1E65BF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2601" y="0"/>
            <a:ext cx="15009814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55787D8-64D6-3A40-B3AF-8036AF6C743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738730" y="3473450"/>
            <a:ext cx="17631867" cy="8577873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777EDDD-A650-CA48-880F-F749C4E0A6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19399" y="9629775"/>
            <a:ext cx="3322983" cy="2428875"/>
          </a:xfrm>
        </p:spPr>
        <p:txBody>
          <a:bodyPr anchor="b">
            <a:noAutofit/>
          </a:bodyPr>
          <a:lstStyle>
            <a:lvl1pPr>
              <a:lnSpc>
                <a:spcPct val="130000"/>
              </a:lnSpc>
              <a:defRPr sz="2200" b="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D9099F6F-8204-8B49-A6BE-2F780149AFAF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77A4F0D-B07F-1743-9417-EA4F9D0AB856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96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ecia po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EECC9F8-0F79-9449-B7F9-8B35B325A1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9203" y="0"/>
            <a:ext cx="12953211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88644847-4589-7F4F-9CC3-4051D060C5D4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F2D52E1-085F-C140-AAF2-276BF3323873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ymbol zastępczy tekstu 3">
            <a:extLst>
              <a:ext uri="{FF2B5EF4-FFF2-40B4-BE49-F238E27FC236}">
                <a16:creationId xmlns:a16="http://schemas.microsoft.com/office/drawing/2014/main" id="{62E92D27-3634-2D4A-BC43-168FF2C93D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19402" y="10888043"/>
            <a:ext cx="7949035" cy="1151558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  <a:p>
            <a:pPr lvl="0"/>
            <a:endParaRPr lang="pl-PL" dirty="0"/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79AF388E-DCAB-9442-AF93-4975B505E3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931290" y="10888043"/>
            <a:ext cx="7949035" cy="1151558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  <a:p>
            <a:pPr lvl="0"/>
            <a:endParaRPr lang="pl-PL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C910885-D2BC-D544-A02A-949D3BFCEDC9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819401" y="3473451"/>
            <a:ext cx="10595284" cy="6878088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1DD7C27-E06E-9C47-B21F-0B7B020C8E11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13787128" y="3473451"/>
            <a:ext cx="10595285" cy="6878088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_zdjecia_po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17A1DFA-23DE-A541-AD5E-8652EC0FA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44800" y="0"/>
            <a:ext cx="8837614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55787D8-64D6-3A40-B3AF-8036AF6C743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819403" y="3473451"/>
            <a:ext cx="6886726" cy="6878088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8D1560D-C414-3645-9ADB-E4246296F2A8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10073405" y="3473451"/>
            <a:ext cx="6970866" cy="6878088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349B6353-05C9-1F40-A8F3-71969FFD0C82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8F768B4-AF4D-5242-8585-E63A8B99F7CD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15DFD21-E742-2944-AB17-9DCF6CE6142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17411547" y="3473451"/>
            <a:ext cx="6970866" cy="6878088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CA1A2B0-3918-434A-952D-0B729D57BFA2}"/>
              </a:ext>
            </a:extLst>
          </p:cNvPr>
          <p:cNvSpPr/>
          <p:nvPr userDrawn="1"/>
        </p:nvSpPr>
        <p:spPr>
          <a:xfrm>
            <a:off x="17037099" y="-1664677"/>
            <a:ext cx="372442" cy="372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ymbol zastępczy tekstu 3">
            <a:extLst>
              <a:ext uri="{FF2B5EF4-FFF2-40B4-BE49-F238E27FC236}">
                <a16:creationId xmlns:a16="http://schemas.microsoft.com/office/drawing/2014/main" id="{4B9D69FA-CE7C-3A45-A2DB-5C744905A5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19403" y="10888043"/>
            <a:ext cx="6381748" cy="1151558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  <a:p>
            <a:pPr lvl="0"/>
            <a:endParaRPr lang="pl-PL" dirty="0"/>
          </a:p>
        </p:txBody>
      </p:sp>
      <p:sp>
        <p:nvSpPr>
          <p:cNvPr id="16" name="Symbol zastępczy tekstu 3">
            <a:extLst>
              <a:ext uri="{FF2B5EF4-FFF2-40B4-BE49-F238E27FC236}">
                <a16:creationId xmlns:a16="http://schemas.microsoft.com/office/drawing/2014/main" id="{A690D79B-BDC7-334D-B37A-343D041D50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73405" y="10888043"/>
            <a:ext cx="6381748" cy="1151558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  <a:p>
            <a:pPr lvl="0"/>
            <a:endParaRPr lang="pl-PL" dirty="0"/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1CFDB0CD-AD62-C243-8E00-2E1451CC56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417180" y="10888043"/>
            <a:ext cx="6381748" cy="1151558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0185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ncowy">
    <p:bg>
      <p:bgPr>
        <a:solidFill>
          <a:srgbClr val="004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87623172-2130-CC45-8067-B0A4E9818BEC}"/>
              </a:ext>
            </a:extLst>
          </p:cNvPr>
          <p:cNvSpPr/>
          <p:nvPr userDrawn="1"/>
        </p:nvSpPr>
        <p:spPr>
          <a:xfrm>
            <a:off x="19236871" y="11471274"/>
            <a:ext cx="4750889" cy="17875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0061" y="4665197"/>
            <a:ext cx="10608587" cy="4775200"/>
          </a:xfrm>
        </p:spPr>
        <p:txBody>
          <a:bodyPr anchor="ctr">
            <a:normAutofit/>
          </a:bodyPr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Dziękuję za uwagę</a:t>
            </a:r>
            <a:endParaRPr lang="en-US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5A44B30-7C4E-E74F-A4FE-6790B7E6E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262" y="1025524"/>
            <a:ext cx="3779243" cy="1547813"/>
          </a:xfrm>
          <a:prstGeom prst="rect">
            <a:avLst/>
          </a:prstGeom>
        </p:spPr>
      </p:pic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ED5339F4-C9E5-684D-8556-F5CB6CC3F2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90413" y="9931400"/>
            <a:ext cx="10601325" cy="2795588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Rektorat Uniwersytetu Gdańskiego</a:t>
            </a:r>
          </a:p>
          <a:p>
            <a:pPr lvl="0"/>
            <a:r>
              <a:rPr lang="pl-PL" dirty="0"/>
              <a:t>Ul. Jana Bażyńskiego 8</a:t>
            </a:r>
            <a:br>
              <a:rPr lang="pl-PL" dirty="0"/>
            </a:br>
            <a:r>
              <a:rPr lang="pl-PL" dirty="0"/>
              <a:t>80-309 Gdańsk</a:t>
            </a:r>
          </a:p>
          <a:p>
            <a:pPr lvl="0"/>
            <a:r>
              <a:rPr lang="pl-PL" dirty="0"/>
              <a:t>+48 58 523 30 00</a:t>
            </a:r>
          </a:p>
        </p:txBody>
      </p:sp>
      <p:sp>
        <p:nvSpPr>
          <p:cNvPr id="14" name="Symbol zastępczy tekstu 12">
            <a:extLst>
              <a:ext uri="{FF2B5EF4-FFF2-40B4-BE49-F238E27FC236}">
                <a16:creationId xmlns:a16="http://schemas.microsoft.com/office/drawing/2014/main" id="{CD828EE9-43CA-DE4E-9908-53409E8A04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287253" y="9931400"/>
            <a:ext cx="2955519" cy="2795588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3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 err="1"/>
              <a:t>www.ug.edu.pl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518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 tekst ciag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9D6DF4E6-37C4-634F-B9AF-4804D08E4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51113" y="0"/>
            <a:ext cx="91313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69E3B29-86D5-EA4C-8127-3998B5DB8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18732500" cy="191356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D6034778-CB20-1E4C-93DD-5932529AAF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19399" y="5861537"/>
            <a:ext cx="18717419" cy="616633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r>
              <a:rPr lang="pl-PL" dirty="0"/>
              <a:t>Tekst główny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vero</a:t>
            </a:r>
            <a:r>
              <a:rPr lang="pl-PL" dirty="0"/>
              <a:t> eros et </a:t>
            </a:r>
            <a:r>
              <a:rPr lang="pl-PL" dirty="0" err="1"/>
              <a:t>accumsan</a:t>
            </a:r>
            <a:r>
              <a:rPr lang="pl-PL" dirty="0"/>
              <a:t> et </a:t>
            </a:r>
            <a:r>
              <a:rPr lang="pl-PL" dirty="0" err="1"/>
              <a:t>iusto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dignisLorem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vero</a:t>
            </a:r>
            <a:r>
              <a:rPr lang="pl-PL" dirty="0"/>
              <a:t> eros et </a:t>
            </a:r>
            <a:r>
              <a:rPr lang="pl-PL" dirty="0" err="1"/>
              <a:t>accumsan</a:t>
            </a:r>
            <a:r>
              <a:rPr lang="pl-PL" dirty="0"/>
              <a:t> et </a:t>
            </a:r>
            <a:r>
              <a:rPr lang="pl-PL" dirty="0" err="1"/>
              <a:t>iusto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dignisLorem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7A24060-28AD-0243-8859-FF931CA55ECC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C1C8093-B0B3-4240-A40B-BEBEF1D6E8C9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33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 szer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8D51862-1839-3943-8836-364F5D095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15813" y="38100"/>
            <a:ext cx="12166600" cy="1367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7" name="Symbol zastępczy tekstu 3">
            <a:extLst>
              <a:ext uri="{FF2B5EF4-FFF2-40B4-BE49-F238E27FC236}">
                <a16:creationId xmlns:a16="http://schemas.microsoft.com/office/drawing/2014/main" id="{DDC8EE59-FA3C-934E-932B-5BDFB4989B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19400" y="10969004"/>
            <a:ext cx="18732500" cy="1151558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Opis do wykresu</a:t>
            </a:r>
          </a:p>
        </p:txBody>
      </p:sp>
      <p:sp>
        <p:nvSpPr>
          <p:cNvPr id="5" name="Symbol zastępczy wykresu 4">
            <a:extLst>
              <a:ext uri="{FF2B5EF4-FFF2-40B4-BE49-F238E27FC236}">
                <a16:creationId xmlns:a16="http://schemas.microsoft.com/office/drawing/2014/main" id="{1FF29EA0-DE81-9149-944C-2524FD4D32D7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2819400" y="3473450"/>
            <a:ext cx="18732500" cy="7123113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211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zerny tekst dwie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97B3E48-9FF4-0248-987E-BEC1A5B8CC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5246872" y="0"/>
            <a:ext cx="9135541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69E3B29-86D5-EA4C-8127-3998B5DB8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18732500" cy="191356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D6034778-CB20-1E4C-93DD-5932529AAF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861537"/>
            <a:ext cx="9177144" cy="616633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id="{333DEDB4-F8FD-B841-8893-11254EBB62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374756" y="5861537"/>
            <a:ext cx="9177144" cy="616633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C761ECC3-3DA5-B145-8E60-ADEF37047258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5ADE644-F530-704A-AC95-B27D48DFD72B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149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zerny tekst + dwa zdje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6E18742-75A1-AD44-8296-F28906073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51113" y="0"/>
            <a:ext cx="91313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69E3B29-86D5-EA4C-8127-3998B5DB8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6623684" cy="191356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D6034778-CB20-1E4C-93DD-5932529AAF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04319" y="5861537"/>
            <a:ext cx="6623684" cy="616633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id="{333DEDB4-F8FD-B841-8893-11254EBB62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06215" y="5861537"/>
            <a:ext cx="6623684" cy="616633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9" name="Symbol zastępczy tekstu 5">
            <a:extLst>
              <a:ext uri="{FF2B5EF4-FFF2-40B4-BE49-F238E27FC236}">
                <a16:creationId xmlns:a16="http://schemas.microsoft.com/office/drawing/2014/main" id="{B1502D64-761B-844D-87CA-60BEA551A4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814719" y="3473450"/>
            <a:ext cx="6623684" cy="191356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1767385-7BDD-D74B-88E5-0695110829D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7432015" y="-1"/>
            <a:ext cx="6950398" cy="6671779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B1114B7-29FD-D948-AC05-CDA01ED91909}"/>
              </a:ext>
            </a:extLst>
          </p:cNvPr>
          <p:cNvSpPr/>
          <p:nvPr userDrawn="1"/>
        </p:nvSpPr>
        <p:spPr>
          <a:xfrm>
            <a:off x="14124692" y="-588906"/>
            <a:ext cx="372442" cy="372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1CB6D3-D218-C544-859B-AE7E729D6C6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17432015" y="7044221"/>
            <a:ext cx="6950398" cy="6671779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7887C45A-E358-FC4B-A188-0549518BD362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E7C7A86-E81E-0C4E-88BD-2912DA688743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06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jedno zdje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FC093F6-FC83-0A46-AAE1-E01F5A133CB3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12222036" y="0"/>
            <a:ext cx="12160377" cy="1371600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11" name="Symbol zastępczy tekstu 5">
            <a:extLst>
              <a:ext uri="{FF2B5EF4-FFF2-40B4-BE49-F238E27FC236}">
                <a16:creationId xmlns:a16="http://schemas.microsoft.com/office/drawing/2014/main" id="{9668D15B-B6B8-FC42-B8B0-747879E4C6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8637602" cy="16500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2" name="Symbol zastępczy tekstu 15">
            <a:extLst>
              <a:ext uri="{FF2B5EF4-FFF2-40B4-BE49-F238E27FC236}">
                <a16:creationId xmlns:a16="http://schemas.microsoft.com/office/drawing/2014/main" id="{5F654A74-501A-A540-9917-8220FBB4CA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1362075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id="{6969DD5E-DF8B-7149-92CD-DF9FB05C7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89239" y="7375525"/>
            <a:ext cx="8609801" cy="973345"/>
          </a:xfrm>
        </p:spPr>
        <p:txBody>
          <a:bodyPr>
            <a:normAutofit/>
          </a:bodyPr>
          <a:lstStyle>
            <a:lvl1pPr marL="457200" indent="-457200">
              <a:buClr>
                <a:schemeClr val="tx2"/>
              </a:buClr>
              <a:buFont typeface="Wingdings" pitchFamily="2" charset="2"/>
              <a:buChar char="§"/>
              <a:defRPr sz="3200" b="0"/>
            </a:lvl1pPr>
            <a:lvl2pPr marL="1371554" indent="-457200">
              <a:buClr>
                <a:srgbClr val="0041D0"/>
              </a:buClr>
              <a:buFont typeface="Wingdings" pitchFamily="2" charset="2"/>
              <a:buChar char="§"/>
              <a:defRPr/>
            </a:lvl2pPr>
          </a:lstStyle>
          <a:p>
            <a:pPr lvl="0"/>
            <a:r>
              <a:rPr lang="pl-PL" dirty="0" err="1"/>
              <a:t>Punktrory</a:t>
            </a:r>
            <a:endParaRPr lang="pl-PL" dirty="0"/>
          </a:p>
        </p:txBody>
      </p:sp>
      <p:sp>
        <p:nvSpPr>
          <p:cNvPr id="14" name="Symbol zastępczy tekstu 20">
            <a:extLst>
              <a:ext uri="{FF2B5EF4-FFF2-40B4-BE49-F238E27FC236}">
                <a16:creationId xmlns:a16="http://schemas.microsoft.com/office/drawing/2014/main" id="{D3008933-B9BC-2544-A64B-5707F6524F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9238" y="8885238"/>
            <a:ext cx="8609801" cy="1630362"/>
          </a:xfrm>
        </p:spPr>
        <p:txBody>
          <a:bodyPr>
            <a:normAutofit/>
          </a:bodyPr>
          <a:lstStyle>
            <a:lvl1pPr marL="742950" indent="-742950">
              <a:buClr>
                <a:srgbClr val="0041D0"/>
              </a:buClr>
              <a:buFont typeface="+mj-lt"/>
              <a:buAutoNum type="arabicPeriod"/>
              <a:defRPr sz="3200" b="0"/>
            </a:lvl1pPr>
          </a:lstStyle>
          <a:p>
            <a:pPr lvl="0"/>
            <a:r>
              <a:rPr lang="pl-PL" dirty="0"/>
              <a:t>Numerowanie</a:t>
            </a: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1FBFCF2C-B018-174C-B8AB-B507C9CD941B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2A86DC0-F4BD-D945-9E96-A9D8D105F254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920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zawarto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640D8DAE-A603-CD41-8583-6BDC305B3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15813" y="38100"/>
            <a:ext cx="12166600" cy="1367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69E3B29-86D5-EA4C-8127-3998B5DB8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8637602" cy="16500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D6034778-CB20-1E4C-93DD-5932529AAF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1362075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id="{D172573D-F3FC-F440-B36C-29CB4F8760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89239" y="7375525"/>
            <a:ext cx="8609801" cy="973345"/>
          </a:xfrm>
        </p:spPr>
        <p:txBody>
          <a:bodyPr>
            <a:normAutofit/>
          </a:bodyPr>
          <a:lstStyle>
            <a:lvl1pPr marL="457200" indent="-457200">
              <a:buClr>
                <a:schemeClr val="tx2"/>
              </a:buClr>
              <a:buFont typeface="Wingdings" pitchFamily="2" charset="2"/>
              <a:buChar char="§"/>
              <a:defRPr sz="3200" b="0"/>
            </a:lvl1pPr>
            <a:lvl2pPr marL="1371554" indent="-457200">
              <a:buClr>
                <a:srgbClr val="0041D0"/>
              </a:buClr>
              <a:buFont typeface="Wingdings" pitchFamily="2" charset="2"/>
              <a:buChar char="§"/>
              <a:defRPr/>
            </a:lvl2pPr>
          </a:lstStyle>
          <a:p>
            <a:pPr lvl="0"/>
            <a:r>
              <a:rPr lang="pl-PL" dirty="0" err="1"/>
              <a:t>Punktrory</a:t>
            </a:r>
            <a:endParaRPr lang="pl-PL" dirty="0"/>
          </a:p>
        </p:txBody>
      </p:sp>
      <p:sp>
        <p:nvSpPr>
          <p:cNvPr id="21" name="Symbol zastępczy tekstu 20">
            <a:extLst>
              <a:ext uri="{FF2B5EF4-FFF2-40B4-BE49-F238E27FC236}">
                <a16:creationId xmlns:a16="http://schemas.microsoft.com/office/drawing/2014/main" id="{75E97E5F-26B5-604D-B2DF-210F97450D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9238" y="8885238"/>
            <a:ext cx="8609801" cy="1630362"/>
          </a:xfrm>
        </p:spPr>
        <p:txBody>
          <a:bodyPr>
            <a:normAutofit/>
          </a:bodyPr>
          <a:lstStyle>
            <a:lvl1pPr marL="742950" indent="-742950">
              <a:buClr>
                <a:srgbClr val="0041D0"/>
              </a:buClr>
              <a:buFont typeface="+mj-lt"/>
              <a:buAutoNum type="arabicPeriod"/>
              <a:defRPr sz="3200" b="0"/>
            </a:lvl1pPr>
          </a:lstStyle>
          <a:p>
            <a:pPr lvl="0"/>
            <a:r>
              <a:rPr lang="pl-PL" dirty="0"/>
              <a:t>Numerowanie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965A4F57-DAF5-2C46-8DBF-DA18C905FB7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190413" y="3473450"/>
            <a:ext cx="11208858" cy="8593044"/>
          </a:xfrm>
        </p:spPr>
        <p:txBody>
          <a:bodyPr/>
          <a:lstStyle/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351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+jedno zdje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21" name="Symbol zastępczy tekstu 20">
            <a:extLst>
              <a:ext uri="{FF2B5EF4-FFF2-40B4-BE49-F238E27FC236}">
                <a16:creationId xmlns:a16="http://schemas.microsoft.com/office/drawing/2014/main" id="{75E97E5F-26B5-604D-B2DF-210F97450D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9238" y="3473449"/>
            <a:ext cx="8609801" cy="8544379"/>
          </a:xfrm>
        </p:spPr>
        <p:txBody>
          <a:bodyPr>
            <a:normAutofit/>
          </a:bodyPr>
          <a:lstStyle>
            <a:lvl1pPr marL="742950" indent="-742950">
              <a:buClr>
                <a:srgbClr val="0041D0"/>
              </a:buClr>
              <a:buFont typeface="+mj-lt"/>
              <a:buAutoNum type="arabicPeriod"/>
              <a:defRPr sz="3200" b="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A3DF518-6B72-4148-9414-9306F98F8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51113" y="0"/>
            <a:ext cx="9131300" cy="13716000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id="{6639D01E-3685-EF4E-9CD8-CC499BB4101C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F288DD1-D044-5342-83CB-4C0863A5D6B9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1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2D8F98FF-DCFF-904B-BA80-7230C1386F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5246872" y="0"/>
            <a:ext cx="9135541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id="{D172573D-F3FC-F440-B36C-29CB4F8760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89239" y="3473450"/>
            <a:ext cx="8789503" cy="8631463"/>
          </a:xfrm>
        </p:spPr>
        <p:txBody>
          <a:bodyPr>
            <a:normAutofit/>
          </a:bodyPr>
          <a:lstStyle>
            <a:lvl1pPr marL="457200" indent="-457200">
              <a:buClr>
                <a:schemeClr val="tx2"/>
              </a:buClr>
              <a:buFont typeface="Wingdings" pitchFamily="2" charset="2"/>
              <a:buChar char="§"/>
              <a:defRPr sz="3200" b="0"/>
            </a:lvl1pPr>
            <a:lvl2pPr marL="1371554" indent="-457200">
              <a:buClr>
                <a:srgbClr val="0041D0"/>
              </a:buClr>
              <a:buFont typeface="Wingdings" pitchFamily="2" charset="2"/>
              <a:buChar char="§"/>
              <a:defRPr/>
            </a:lvl2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11EAB4DD-D769-784B-B5E4-966BA5DBD29A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03AAC1E-01C8-A147-B4CD-634F8F475160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16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wal 10">
            <a:extLst>
              <a:ext uri="{FF2B5EF4-FFF2-40B4-BE49-F238E27FC236}">
                <a16:creationId xmlns:a16="http://schemas.microsoft.com/office/drawing/2014/main" id="{B327226B-8E34-0B46-8E7A-9D736308F7B5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19402" y="1187449"/>
            <a:ext cx="9371805" cy="2651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Dodaj tytuł slajdu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9400" y="3479800"/>
            <a:ext cx="19886722" cy="8592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EB7F77D-5522-8D43-8080-A1AE021FC33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819400" cy="34798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9F9BA9C-D784-EB41-946D-636F3639DB63}"/>
              </a:ext>
            </a:extLst>
          </p:cNvPr>
          <p:cNvSpPr txBox="1"/>
          <p:nvPr userDrawn="1"/>
        </p:nvSpPr>
        <p:spPr>
          <a:xfrm>
            <a:off x="922338" y="12406681"/>
            <a:ext cx="7085806" cy="42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rgbClr val="0041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Uniwersytet Gdański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AC8DE15-15CA-2D4A-B435-A5BEEA19E194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001DF0DD-8314-B845-A6C8-0BF81D1668A8}"/>
              </a:ext>
            </a:extLst>
          </p:cNvPr>
          <p:cNvCxnSpPr>
            <a:cxnSpLocks/>
          </p:cNvCxnSpPr>
          <p:nvPr userDrawn="1"/>
        </p:nvCxnSpPr>
        <p:spPr>
          <a:xfrm flipV="1">
            <a:off x="1055447" y="10581777"/>
            <a:ext cx="0" cy="1490870"/>
          </a:xfrm>
          <a:prstGeom prst="line">
            <a:avLst/>
          </a:prstGeom>
          <a:ln w="38100">
            <a:solidFill>
              <a:srgbClr val="0041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3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87" r:id="rId3"/>
    <p:sldLayoutId id="2147483682" r:id="rId4"/>
    <p:sldLayoutId id="2147483685" r:id="rId5"/>
    <p:sldLayoutId id="2147483673" r:id="rId6"/>
    <p:sldLayoutId id="2147483686" r:id="rId7"/>
    <p:sldLayoutId id="2147483684" r:id="rId8"/>
    <p:sldLayoutId id="2147483683" r:id="rId9"/>
    <p:sldLayoutId id="2147483672" r:id="rId10"/>
    <p:sldLayoutId id="2147483674" r:id="rId11"/>
    <p:sldLayoutId id="2147483675" r:id="rId12"/>
    <p:sldLayoutId id="2147483676" r:id="rId13"/>
    <p:sldLayoutId id="2147483679" r:id="rId14"/>
    <p:sldLayoutId id="2147483677" r:id="rId15"/>
    <p:sldLayoutId id="2147483678" r:id="rId16"/>
    <p:sldLayoutId id="2147483680" r:id="rId17"/>
    <p:sldLayoutId id="2147483688" r:id="rId18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rgbClr val="0041D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36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354" indent="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28709" indent="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i="0" kern="1200">
          <a:solidFill>
            <a:srgbClr val="0041D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743063" indent="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11459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79" userDrawn="1">
          <p15:clr>
            <a:srgbClr val="F26B43"/>
          </p15:clr>
        </p15:guide>
        <p15:guide id="2" orient="horz" pos="4320" userDrawn="1">
          <p15:clr>
            <a:srgbClr val="F26B43"/>
          </p15:clr>
        </p15:guide>
        <p15:guide id="3" orient="horz" pos="2188" userDrawn="1">
          <p15:clr>
            <a:srgbClr val="F26B43"/>
          </p15:clr>
        </p15:guide>
        <p15:guide id="4" pos="13576" userDrawn="1">
          <p15:clr>
            <a:srgbClr val="F26B43"/>
          </p15:clr>
        </p15:guide>
        <p15:guide id="5" pos="603" userDrawn="1">
          <p15:clr>
            <a:srgbClr val="F26B43"/>
          </p15:clr>
        </p15:guide>
        <p15:guide id="6" orient="horz" pos="8017" userDrawn="1">
          <p15:clr>
            <a:srgbClr val="F26B43"/>
          </p15:clr>
        </p15:guide>
        <p15:guide id="7" orient="horz" pos="646" userDrawn="1">
          <p15:clr>
            <a:srgbClr val="F26B43"/>
          </p15:clr>
        </p15:guide>
        <p15:guide id="8" orient="horz" pos="16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7363E9D0-9952-394A-8243-D9E3494B3CB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25048" r="25048"/>
          <a:stretch>
            <a:fillRect/>
          </a:stretch>
        </p:blipFill>
        <p:spPr/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F17FBB9C-5493-0042-9451-DEC53D4C79C9}"/>
              </a:ext>
            </a:extLst>
          </p:cNvPr>
          <p:cNvSpPr/>
          <p:nvPr/>
        </p:nvSpPr>
        <p:spPr>
          <a:xfrm>
            <a:off x="12191206" y="0"/>
            <a:ext cx="12191207" cy="13716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873D963-2F23-6344-806B-752813AC69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Tytuł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233C481-28DD-1A4A-9AF5-AC4C0C19AB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25.05.2021</a:t>
            </a:r>
          </a:p>
        </p:txBody>
      </p:sp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id="{7FDE8DAA-3C05-0045-AB24-A0F45FBC63D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7" b="7"/>
          <a:stretch>
            <a:fillRect/>
          </a:stretch>
        </p:blipFill>
        <p:spPr/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2E2BF8EF-1042-EA4A-8784-0FAB8BD748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dirty="0"/>
              <a:t>Imię Nazwisko</a:t>
            </a:r>
          </a:p>
        </p:txBody>
      </p:sp>
    </p:spTree>
    <p:extLst>
      <p:ext uri="{BB962C8B-B14F-4D97-AF65-F5344CB8AC3E}">
        <p14:creationId xmlns:p14="http://schemas.microsoft.com/office/powerpoint/2010/main" val="170104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5D5A3907-3563-D84A-B081-E5005749FA0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25045" r="25045"/>
          <a:stretch>
            <a:fillRect/>
          </a:stretch>
        </p:blipFill>
        <p:spPr/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7502662D-7D9E-4B40-9B5A-00AC9B67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tekst + 2 obrazy</a:t>
            </a:r>
          </a:p>
        </p:txBody>
      </p:sp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id="{72A2237F-D8C9-FF40-878A-C6A0FD78807D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3"/>
          <a:srcRect l="25051" r="25051"/>
          <a:stretch>
            <a:fillRect/>
          </a:stretch>
        </p:blipFill>
        <p:spPr/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BB0A07F-BE81-3C4F-AB57-7AC4536FE1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14BE30E8-2AC1-6E4A-A829-D4E4DA52F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6560606"/>
          </a:xfrm>
        </p:spPr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0256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A89D31-C708-7943-93BD-685A89D5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tekst + 3 obrazy</a:t>
            </a:r>
          </a:p>
        </p:txBody>
      </p:sp>
      <p:pic>
        <p:nvPicPr>
          <p:cNvPr id="17" name="Symbol zastępczy obrazu 16">
            <a:extLst>
              <a:ext uri="{FF2B5EF4-FFF2-40B4-BE49-F238E27FC236}">
                <a16:creationId xmlns:a16="http://schemas.microsoft.com/office/drawing/2014/main" id="{51693452-6487-EA4C-9077-8451F545270E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3"/>
          <a:srcRect l="12532" r="12532"/>
          <a:stretch>
            <a:fillRect/>
          </a:stretch>
        </p:blipFill>
        <p:spPr/>
      </p:pic>
      <p:pic>
        <p:nvPicPr>
          <p:cNvPr id="15" name="Symbol zastępczy obrazu 14">
            <a:extLst>
              <a:ext uri="{FF2B5EF4-FFF2-40B4-BE49-F238E27FC236}">
                <a16:creationId xmlns:a16="http://schemas.microsoft.com/office/drawing/2014/main" id="{E19F41DF-31F6-384D-B59C-080D8D6FCEB5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l="78" r="78"/>
          <a:stretch>
            <a:fillRect/>
          </a:stretch>
        </p:blipFill>
        <p:spPr/>
      </p:pic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47A8ADCE-BC4F-7E42-89F7-CA8D69EDFA19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5"/>
          <a:srcRect l="12532" r="12532"/>
          <a:stretch>
            <a:fillRect/>
          </a:stretch>
        </p:blipFill>
        <p:spPr/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BB08D433-4F13-3843-9250-E76DF038AA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51228C7-1C16-304A-8D7E-8864C9FC01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3631051"/>
          </a:xfrm>
        </p:spPr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.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4659058A-3A05-5D4E-ACCF-90C3B121A8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89239" y="9126978"/>
            <a:ext cx="8609801" cy="973345"/>
          </a:xfrm>
        </p:spPr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F7B13F79-4A60-E84B-96C6-D2B0328B5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9238" y="10636691"/>
            <a:ext cx="8609801" cy="1630362"/>
          </a:xfrm>
        </p:spPr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9634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C28F5F-8B48-8C4D-902D-868643BE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obraz panoramiczny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3CF15955-5775-7644-9C69-79E0A70DE92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4624" b="146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9068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3005E1-878F-AC48-B563-FB6A0E36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2 obrazy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455FE2FF-D724-8D49-BAA4-E3C44BCE2F5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9005" r="9005"/>
          <a:stretch>
            <a:fillRect/>
          </a:stretch>
        </p:blipFill>
        <p:spPr/>
      </p:pic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1078B6DE-43E3-B640-AC7F-98023EF8563C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5273" r="152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6604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6BAF9F-C380-004C-B428-9C99AED63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3 obrazy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51B92B1F-BA3F-BC43-8B79-04EB91BBEA8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7419" r="27419"/>
          <a:stretch>
            <a:fillRect/>
          </a:stretch>
        </p:blipFill>
        <p:spPr/>
      </p:pic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CF60C5CC-4812-304C-8868-8AB1F307F527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27144" r="27144"/>
          <a:stretch/>
        </p:blipFill>
        <p:spPr>
          <a:xfrm>
            <a:off x="10073405" y="3473451"/>
            <a:ext cx="6970866" cy="8577872"/>
          </a:xfrm>
        </p:spPr>
      </p:pic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id="{34E9C39A-7711-8A44-A3D2-5D9D8E46EB98}"/>
              </a:ext>
            </a:extLst>
          </p:cNvPr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27143" r="271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8597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A32024-43C8-5E49-83B3-54B5E1CC8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obraz panoramiczny + opis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1F642156-300A-7745-A229-34B092A8E93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6786" b="6786"/>
          <a:stretch/>
        </p:blipFill>
        <p:spPr>
          <a:xfrm>
            <a:off x="6738730" y="3473450"/>
            <a:ext cx="17631867" cy="8577873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67B206-7DC6-A046-BCA0-47E7D9C3C9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</p:spTree>
    <p:extLst>
      <p:ext uri="{BB962C8B-B14F-4D97-AF65-F5344CB8AC3E}">
        <p14:creationId xmlns:p14="http://schemas.microsoft.com/office/powerpoint/2010/main" val="38048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C0A777-E549-4B4F-BBE2-088CEB578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2 obrazy + opis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095CACE-5827-724A-8E79-AB56933D99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5DE8642-A259-8249-BD0A-35E2C59CE8A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endParaRPr lang="pl-PL" dirty="0"/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F90F0A88-C3C4-614A-B601-A4AB56F0259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6649" r="6649"/>
          <a:stretch>
            <a:fillRect/>
          </a:stretch>
        </p:blipFill>
        <p:spPr/>
      </p:pic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8150E3D3-7BFB-434B-A2BE-353972B57E6F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6649" r="66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9021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364162-96FA-674D-9CB5-0D8E9C76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3 obrazy + opis</a:t>
            </a:r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85E06135-0B28-3549-B383-DDA692C7B6F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1823" r="21823"/>
          <a:stretch>
            <a:fillRect/>
          </a:stretch>
        </p:blipFill>
        <p:spPr/>
      </p:pic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id="{7E1FC8ED-602C-9C4B-B70A-7D64D67C73BD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1989" r="11989"/>
          <a:stretch>
            <a:fillRect/>
          </a:stretch>
        </p:blipFill>
        <p:spPr/>
      </p:pic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id="{884EB88F-312D-6141-BFBC-7166A7FAE7D8}"/>
              </a:ext>
            </a:extLst>
          </p:cNvPr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21478" r="21478"/>
          <a:stretch>
            <a:fillRect/>
          </a:stretch>
        </p:blipFill>
        <p:spPr/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054152B7-AC01-8247-A729-E53E9F2BD70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19402" y="10888043"/>
            <a:ext cx="6381748" cy="115155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D4EFAA53-821A-AA4E-8786-C50BEBB8B6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EB431155-DF3C-AD4C-A0C1-43051FBD5F8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</p:spTree>
    <p:extLst>
      <p:ext uri="{BB962C8B-B14F-4D97-AF65-F5344CB8AC3E}">
        <p14:creationId xmlns:p14="http://schemas.microsoft.com/office/powerpoint/2010/main" val="637261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CE7852-070A-484E-B1F1-82CC6FBB31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uwagę!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5610E0E-8057-2E4F-B468-8DEB910956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pl-PL" dirty="0"/>
              <a:t>Rektorat Uniwersytetu Gdańskiego</a:t>
            </a:r>
          </a:p>
          <a:p>
            <a:pPr lvl="0"/>
            <a:r>
              <a:rPr lang="pl-PL" dirty="0"/>
              <a:t>ul. Jana Bażyńskiego 8</a:t>
            </a:r>
            <a:br>
              <a:rPr lang="pl-PL" dirty="0"/>
            </a:br>
            <a:r>
              <a:rPr lang="pl-PL" dirty="0"/>
              <a:t>80-309 Gdańsk</a:t>
            </a:r>
          </a:p>
          <a:p>
            <a:pPr lvl="0"/>
            <a:r>
              <a:rPr lang="pl-PL" dirty="0"/>
              <a:t>+48 58 523 30 00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6D54FE5-95E0-0346-AF22-9CE319C886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 err="1"/>
              <a:t>www.ug.edu.pl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237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F50302-FF7F-574D-86F4-B01E224C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Tekst ciągiem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3A7E916-EA5C-2B49-BC10-DF49E3F7AD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FBE9710-99DB-1B4F-AF56-7F0E181884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numCol="1" spcCol="324000"/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vero</a:t>
            </a:r>
            <a:r>
              <a:rPr lang="pl-PL" dirty="0"/>
              <a:t> eros et </a:t>
            </a:r>
            <a:r>
              <a:rPr lang="pl-PL" dirty="0" err="1"/>
              <a:t>accumsan</a:t>
            </a:r>
            <a:r>
              <a:rPr lang="pl-PL" dirty="0"/>
              <a:t> et </a:t>
            </a:r>
            <a:r>
              <a:rPr lang="pl-PL" dirty="0" err="1"/>
              <a:t>iusto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dignis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vero</a:t>
            </a:r>
            <a:r>
              <a:rPr lang="pl-PL" dirty="0"/>
              <a:t> eros et </a:t>
            </a:r>
            <a:r>
              <a:rPr lang="pl-PL" dirty="0" err="1"/>
              <a:t>accumsan</a:t>
            </a:r>
            <a:r>
              <a:rPr lang="pl-PL" dirty="0"/>
              <a:t> et </a:t>
            </a:r>
            <a:r>
              <a:rPr lang="pl-PL" dirty="0" err="1"/>
              <a:t>iusto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dignis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3785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9F7B04-329F-E74B-8831-8C77F4F78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Tekst dwie kolumny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2F244E-9BAB-5944-B754-13AF56B1F6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FC0D9D5-C971-B14E-84E3-7FD1E5EE94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vero</a:t>
            </a:r>
            <a:r>
              <a:rPr lang="pl-PL" dirty="0"/>
              <a:t> eros et </a:t>
            </a:r>
            <a:r>
              <a:rPr lang="pl-PL" dirty="0" err="1"/>
              <a:t>accumsan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DC825E2-F0F6-FB4F-971E-A2A71D2005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vero</a:t>
            </a:r>
            <a:r>
              <a:rPr lang="pl-PL" dirty="0"/>
              <a:t> eros et </a:t>
            </a:r>
            <a:r>
              <a:rPr lang="pl-PL" dirty="0" err="1"/>
              <a:t>accumsan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3582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8B7EAC67-4D67-D848-AFFF-B7E2A200A030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2"/>
          <a:srcRect l="20683" r="20683"/>
          <a:stretch>
            <a:fillRect/>
          </a:stretch>
        </p:blipFill>
        <p:spPr/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1693D92-A5A9-3240-A5E9-3BCFA47A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Dwie kolumny tekstu + dwa zdjęcia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E1D4D4-0D60-E145-B660-669C29B519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9D1F02-ABE8-BE4D-A2D0-70CF5E62D3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4D4F038-1214-B44E-B3CF-9682F8D7D2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CB47D567-99CA-7C42-8C4E-5FA1C62902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</p:txBody>
      </p:sp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id="{CD0B0B56-CF08-894D-B93B-79DBF703AC9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20683" r="20683"/>
          <a:stretch>
            <a:fillRect/>
          </a:stretch>
        </p:blipFill>
        <p:spPr/>
      </p:pic>
      <p:sp>
        <p:nvSpPr>
          <p:cNvPr id="13" name="Owal 12">
            <a:extLst>
              <a:ext uri="{FF2B5EF4-FFF2-40B4-BE49-F238E27FC236}">
                <a16:creationId xmlns:a16="http://schemas.microsoft.com/office/drawing/2014/main" id="{84AD6221-21B4-C646-ABF1-D1CE5EB6F4BC}"/>
              </a:ext>
            </a:extLst>
          </p:cNvPr>
          <p:cNvSpPr/>
          <p:nvPr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FC04D22-CB0D-BF42-AC5D-3D82F800DAE4}"/>
              </a:ext>
            </a:extLst>
          </p:cNvPr>
          <p:cNvSpPr txBox="1"/>
          <p:nvPr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55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79AD1F70-DCD8-BA42-868A-64D67148B75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25048" r="25048"/>
          <a:stretch>
            <a:fillRect/>
          </a:stretch>
        </p:blipFill>
        <p:spPr/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52B27484-52C9-E649-A616-90B8D109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Tekst + zdjęcie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3FF5637-B317-4C4B-8E97-5CDBC2DC12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803A2DA-73CD-5B46-B59D-6108993211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6543673"/>
          </a:xfrm>
        </p:spPr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FB673019-1749-184A-88B5-A3092FCE4D4A}"/>
              </a:ext>
            </a:extLst>
          </p:cNvPr>
          <p:cNvSpPr/>
          <p:nvPr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6F25AE4-EB15-6B42-BBBD-CEF57F4E5D42}"/>
              </a:ext>
            </a:extLst>
          </p:cNvPr>
          <p:cNvSpPr txBox="1"/>
          <p:nvPr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19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317082-5A83-4A4F-B45F-6007DE0D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Tekst + </a:t>
            </a:r>
            <a:r>
              <a:rPr lang="pl-PL" dirty="0" err="1"/>
              <a:t>wyrkes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902AC2F-06B8-4742-A52C-6E63F26BA8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E751DCD-8A71-4F40-9F86-36D5B4E282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endParaRPr lang="pl-PL" dirty="0"/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E12ACAC9-0A1E-9F45-9BF3-E173B964C999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1424193655"/>
              </p:ext>
            </p:extLst>
          </p:nvPr>
        </p:nvGraphicFramePr>
        <p:xfrm>
          <a:off x="12190413" y="3473450"/>
          <a:ext cx="11209337" cy="8593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9114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0DDEEE-CC83-D241-AC48-B3F6CC11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styl wykresu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C988434-0F1E-EB4F-9A9F-3300692EA0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endParaRPr lang="pl-PL" dirty="0"/>
          </a:p>
        </p:txBody>
      </p:sp>
      <p:graphicFrame>
        <p:nvGraphicFramePr>
          <p:cNvPr id="5" name="Symbol zastępczy wykresu 4">
            <a:extLst>
              <a:ext uri="{FF2B5EF4-FFF2-40B4-BE49-F238E27FC236}">
                <a16:creationId xmlns:a16="http://schemas.microsoft.com/office/drawing/2014/main" id="{A731A120-ED22-A74C-90BC-D319A0FE8E1A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1446812985"/>
              </p:ext>
            </p:extLst>
          </p:nvPr>
        </p:nvGraphicFramePr>
        <p:xfrm>
          <a:off x="2819400" y="3473450"/>
          <a:ext cx="18732500" cy="7123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3041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6738E2-4C9B-FB46-8CD1-9EECCAB83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lista numerowana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3A357-D1E3-D644-ACAA-6A434465A5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5622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A29363-347A-664D-85DC-2CF1CB3C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/ </a:t>
            </a:r>
            <a:r>
              <a:rPr lang="pl-PL" dirty="0" err="1"/>
              <a:t>punktory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035097C-B8F6-E945-99B0-290B6ED9E0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491846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1">
      <a:dk1>
        <a:srgbClr val="141414"/>
      </a:dk1>
      <a:lt1>
        <a:srgbClr val="FFFFFF"/>
      </a:lt1>
      <a:dk2>
        <a:srgbClr val="0041D0"/>
      </a:dk2>
      <a:lt2>
        <a:srgbClr val="E6E6F0"/>
      </a:lt2>
      <a:accent1>
        <a:srgbClr val="0041D0"/>
      </a:accent1>
      <a:accent2>
        <a:srgbClr val="A1DAF8"/>
      </a:accent2>
      <a:accent3>
        <a:srgbClr val="0041CF"/>
      </a:accent3>
      <a:accent4>
        <a:srgbClr val="A1DAF8"/>
      </a:accent4>
      <a:accent5>
        <a:srgbClr val="0041CF"/>
      </a:accent5>
      <a:accent6>
        <a:srgbClr val="A1DAF8"/>
      </a:accent6>
      <a:hlink>
        <a:srgbClr val="0041CF"/>
      </a:hlink>
      <a:folHlink>
        <a:srgbClr val="6464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</TotalTime>
  <Words>1308</Words>
  <Application>Microsoft Macintosh PowerPoint</Application>
  <PresentationFormat>Niestandardowy</PresentationFormat>
  <Paragraphs>67</Paragraphs>
  <Slides>18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Motyw pakietu Office</vt:lpstr>
      <vt:lpstr>Tytuł prezentacji</vt:lpstr>
      <vt:lpstr>Tytuł / Tekst ciągiem</vt:lpstr>
      <vt:lpstr>Tytuł / Tekst dwie kolumny</vt:lpstr>
      <vt:lpstr>Tytuł / Dwie kolumny tekstu + dwa zdjęcia</vt:lpstr>
      <vt:lpstr>Tytuł / Tekst + zdjęcie</vt:lpstr>
      <vt:lpstr>Tytuł / Tekst + wyrkes</vt:lpstr>
      <vt:lpstr>Tytuł / styl wykresu</vt:lpstr>
      <vt:lpstr>Tytuł / lista numerowana</vt:lpstr>
      <vt:lpstr>Tytuł / punktory</vt:lpstr>
      <vt:lpstr>Tytuł / tekst + 2 obrazy</vt:lpstr>
      <vt:lpstr>Tytuł / tekst + 3 obrazy</vt:lpstr>
      <vt:lpstr>Tytuł / obraz panoramiczny</vt:lpstr>
      <vt:lpstr>Tytuł / 2 obrazy</vt:lpstr>
      <vt:lpstr>Tytuł / 3 obrazy</vt:lpstr>
      <vt:lpstr>Tytuł / obraz panoramiczny + opis</vt:lpstr>
      <vt:lpstr>Tytuł / 2 obrazy + opis</vt:lpstr>
      <vt:lpstr>Tytuł / 3 obrazy + opis</vt:lpstr>
      <vt:lpstr>Dziękuję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Weronika Spectro</dc:creator>
  <cp:lastModifiedBy>Weronika Spectro</cp:lastModifiedBy>
  <cp:revision>32</cp:revision>
  <dcterms:created xsi:type="dcterms:W3CDTF">2021-05-25T09:29:06Z</dcterms:created>
  <dcterms:modified xsi:type="dcterms:W3CDTF">2021-05-27T11:46:24Z</dcterms:modified>
</cp:coreProperties>
</file>